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7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8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0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1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5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20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4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4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A2C0E-9F55-49F6-B312-90316F946020}" type="datetimeFigureOut">
              <a:rPr lang="en-US" smtClean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35E92-A5E5-4120-9321-9C510A15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0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23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5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2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2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61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9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8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Envy</dc:creator>
  <cp:lastModifiedBy>Envy</cp:lastModifiedBy>
  <cp:revision>1</cp:revision>
  <dcterms:created xsi:type="dcterms:W3CDTF">2024-05-04T14:22:44Z</dcterms:created>
  <dcterms:modified xsi:type="dcterms:W3CDTF">2024-05-04T14:23:34Z</dcterms:modified>
</cp:coreProperties>
</file>